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s/slide6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72.xml" ContentType="application/vnd.openxmlformats-officedocument.presentationml.slide+xml"/>
  <Override PartName="/ppt/slides/slide10.xml" ContentType="application/vnd.openxmlformats-officedocument.presentationml.slide+xml"/>
  <Override PartName="/ppt/slides/slide27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Override PartName="/ppt/slides/slide70.xml" ContentType="application/vnd.openxmlformats-officedocument.presentationml.slide+xml"/>
  <Override PartName="/ppt/slides/slide46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17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36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5.xml" ContentType="application/vnd.openxmlformats-officedocument.presentationml.slide+xml"/>
  <Default Extension="jpeg" ContentType="image/jpeg"/>
  <Override PartName="/ppt/slides/slide12.xml" ContentType="application/vnd.openxmlformats-officedocument.presentationml.slide+xml"/>
  <Override PartName="/ppt/slides/slide74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50.xml" ContentType="application/vnd.openxmlformats-officedocument.presentationml.slide+xml"/>
  <Override PartName="/ppt/slides/slide48.xml" ContentType="application/vnd.openxmlformats-officedocument.presentationml.slide+xml"/>
  <Override PartName="/ppt/slides/slide67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1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s/slide4.xml" ContentType="application/vnd.openxmlformats-officedocument.presentationml.slide+xml"/>
  <Override PartName="/ppt/slides/slide3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7.xml" ContentType="application/vnd.openxmlformats-officedocument.presentationml.slide+xml"/>
  <Default Extension="xml" ContentType="application/xml"/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docProps/core.xml" ContentType="application/vnd.openxmlformats-package.core-properties+xml"/>
  <Override PartName="/ppt/slides/slide52.xml" ContentType="application/vnd.openxmlformats-officedocument.presentationml.slide+xml"/>
  <Override PartName="/ppt/slides/slide69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slides/slide64.xml" ContentType="application/vnd.openxmlformats-officedocument.presentationml.slide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4.xml" ContentType="application/vnd.openxmlformats-officedocument.presentationml.slide+xml"/>
  <Default Extension="bin" ContentType="application/vnd.openxmlformats-officedocument.presentationml.printerSettings"/>
  <Override PartName="/ppt/slides/slide73.xml" ContentType="application/vnd.openxmlformats-officedocument.presentationml.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71.xml" ContentType="application/vnd.openxmlformats-officedocument.presentationml.slide+xml"/>
  <Override PartName="/ppt/slides/slide47.xml" ContentType="application/vnd.openxmlformats-officedocument.presentationml.slide+xml"/>
  <Override PartName="/ppt/viewProps.xml" ContentType="application/vnd.openxmlformats-officedocument.presentationml.viewProps+xml"/>
  <Override PartName="/ppt/slides/slide66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s/slide6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75.xml" ContentType="application/vnd.openxmlformats-officedocument.presentationml.slide+xml"/>
  <Override PartName="/ppt/slides/slide3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36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 showGuides="1">
      <p:cViewPr varScale="1">
        <p:scale>
          <a:sx n="154" d="100"/>
          <a:sy n="154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9582C-1072-4AEF-842C-C051CFC7E6CB}" type="datetimeFigureOut">
              <a:rPr lang="en-US" smtClean="0"/>
              <a:pPr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00DB-E290-4682-8B2B-A4DF3E48D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304800"/>
            <a:ext cx="76771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What is the Tissue system?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2400"/>
            <a:ext cx="38481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10. What type of cell is this?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134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75" y="533400"/>
            <a:ext cx="65119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12. What type of cell is this?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49325"/>
            <a:ext cx="9144000" cy="5908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13. </a:t>
            </a:r>
            <a:r>
              <a:rPr lang="en-US" dirty="0" smtClean="0"/>
              <a:t>What </a:t>
            </a:r>
            <a:r>
              <a:rPr lang="en-US" dirty="0" smtClean="0"/>
              <a:t>type of </a:t>
            </a:r>
            <a:r>
              <a:rPr lang="en-US" dirty="0" smtClean="0"/>
              <a:t>cells </a:t>
            </a:r>
            <a:r>
              <a:rPr lang="en-US" smtClean="0"/>
              <a:t>are these?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16000"/>
            <a:ext cx="314325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14. What is at the tip?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... What are the projections?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-76200"/>
            <a:ext cx="3841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15. These cells make up the……..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304800"/>
            <a:ext cx="7207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16. What is the tissue in the center?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080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17a.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080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2013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17b. These cells make up the…..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17c. These cells make up the……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-14288"/>
            <a:ext cx="767715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2013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What is the Tissue system?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17d. What  are these areas of the cell wall?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" y="3810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17e. What is this type of cell?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381000"/>
            <a:ext cx="8128001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17f. What type of cell is this?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7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17g. In what way may water follow these paths?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-6350"/>
            <a:ext cx="73469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18. What is the tissue in the center?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60363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19a. In what way may water follow these paths?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1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19b. Primary xylem differentiates: 1. from the inside out.    2. from the outside in.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200025"/>
            <a:ext cx="81946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20. What tissue layer generates lateral roots?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4800"/>
            <a:ext cx="49911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21a. Which of the three primary </a:t>
            </a:r>
            <a:r>
              <a:rPr lang="en-US" dirty="0" err="1" smtClean="0"/>
              <a:t>meristematic</a:t>
            </a:r>
            <a:r>
              <a:rPr lang="en-US" dirty="0" smtClean="0"/>
              <a:t> tissues is indicated?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2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304800"/>
            <a:ext cx="49911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" y="152400"/>
            <a:ext cx="666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21b. What is this region of ground </a:t>
            </a:r>
            <a:r>
              <a:rPr lang="en-US" dirty="0" err="1" smtClean="0"/>
              <a:t>meristem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192088"/>
            <a:ext cx="7677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What is the Tissue system?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81000"/>
            <a:ext cx="7550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22. What is the region of the ground tissue encircled by the ring of vascular bundles?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7550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975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23. What is the region of the ground tissue positioned outside of the ring of vascular bundles?</a:t>
            </a:r>
            <a:endParaRPr lang="en-U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431800"/>
            <a:ext cx="8128000" cy="650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25. What is the layer of dividing cells?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609599"/>
            <a:ext cx="858202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26a. What is the opening?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609600"/>
            <a:ext cx="85820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26b.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85820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26c.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762000"/>
            <a:ext cx="787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27a. What are these cells?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762000"/>
            <a:ext cx="787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27b. What are these cells?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9600"/>
            <a:ext cx="9144000" cy="6035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28. Is this a section through a </a:t>
            </a:r>
            <a:r>
              <a:rPr lang="en-US" dirty="0" err="1" smtClean="0"/>
              <a:t>eudicot</a:t>
            </a:r>
            <a:r>
              <a:rPr lang="en-US" dirty="0" smtClean="0"/>
              <a:t> or a monocot stem?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52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What are these structures?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29a. What is this structure?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3" y="26988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29b. What is this tissue?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0"/>
            <a:ext cx="8572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29c. What is this tissue?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29d. What are these cells?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76200"/>
            <a:ext cx="85725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29e. What are these cells?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04800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30a. What is the tissue system?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04800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30b. What is the tissue type?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0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33400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30c. What is the cell type?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30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6388"/>
            <a:ext cx="8585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30d. What is the cell type?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89000"/>
            <a:ext cx="9144000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926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31. How is this leaf more adapted than lilac for conserving water?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9600"/>
            <a:ext cx="7620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What is the Tissue ?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9263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926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32. What is the waxy layer?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0800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33. What are the structures?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" y="-47625"/>
            <a:ext cx="85820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0800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34. How is this leaf adapted for wet environments?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5913"/>
            <a:ext cx="787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0800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35. What is the opening?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6096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8382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-1"/>
            <a:ext cx="75438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38. 	All these cells formed at </a:t>
            </a:r>
          </a:p>
          <a:p>
            <a:r>
              <a:rPr lang="en-US" dirty="0" smtClean="0"/>
              <a:t>	what location on the </a:t>
            </a:r>
          </a:p>
          <a:p>
            <a:r>
              <a:rPr lang="en-US" dirty="0" smtClean="0"/>
              <a:t>	shoot?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66750"/>
            <a:ext cx="8128000" cy="612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39. What is this layer of dividing cells?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8" y="519113"/>
            <a:ext cx="9144000" cy="651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40. Excluding the cells of the pith, all these cells formed at what </a:t>
            </a:r>
            <a:r>
              <a:rPr lang="en-US" dirty="0" err="1" smtClean="0"/>
              <a:t>meristem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18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41a. What is this layer of dividing cells?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533400"/>
            <a:ext cx="81280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640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3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41b. What are these cells?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1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8" y="4318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41c. What is this tissue layer?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62137" y="271463"/>
            <a:ext cx="75533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43. What is the structure </a:t>
            </a:r>
          </a:p>
          <a:p>
            <a:r>
              <a:rPr lang="en-US" dirty="0" smtClean="0"/>
              <a:t>      of the </a:t>
            </a:r>
            <a:r>
              <a:rPr lang="en-US" dirty="0" err="1" smtClean="0"/>
              <a:t>periderm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762000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44. What is the function?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347663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45. In what direction is the pith?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85852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46a. What is this structure?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585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46b. What is this structure?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4572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47a. What is this tissue layer?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7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810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47b. From left to right identify each of these cells.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355600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 What is the Tissue?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0"/>
            <a:ext cx="58578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00164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48. These cells of the vascular </a:t>
            </a:r>
          </a:p>
          <a:p>
            <a:r>
              <a:rPr lang="en-US" dirty="0" smtClean="0"/>
              <a:t>cambium go on to produce what </a:t>
            </a:r>
          </a:p>
          <a:p>
            <a:r>
              <a:rPr lang="en-US" dirty="0" smtClean="0"/>
              <a:t>structures  in the phloem and </a:t>
            </a:r>
          </a:p>
          <a:p>
            <a:r>
              <a:rPr lang="en-US" dirty="0" smtClean="0"/>
              <a:t>xylem?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84188"/>
            <a:ext cx="81280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49. Everything down to what tissue layer is sloughed off at the onset of secondary growth?</a:t>
            </a:r>
            <a:endParaRPr lang="en-US" sz="16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76200"/>
            <a:ext cx="7035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50. What is the tissue in the center?</a:t>
            </a:r>
            <a:endParaRPr lang="en-US" sz="1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25" y="-73025"/>
            <a:ext cx="6937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51. What is the tissue in the center?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0813"/>
            <a:ext cx="76612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52. What is this tissue of a carrot?</a:t>
            </a:r>
            <a:endParaRPr lang="en-US" sz="1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304800"/>
            <a:ext cx="85852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53. What are these cells of a carrot?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38150"/>
            <a:ext cx="6216650" cy="6191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 What is the Tissue ?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188"/>
            <a:ext cx="8128001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. What is the Tissue?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76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….. How are the incomplete secondary walls adaptive?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733</Words>
  <Application>Microsoft Macintosh PowerPoint</Application>
  <PresentationFormat>On-screen Show (4:3)</PresentationFormat>
  <Paragraphs>83</Paragraphs>
  <Slides>75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Company>UW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Clayton</dc:creator>
  <cp:lastModifiedBy>Mike Clayton</cp:lastModifiedBy>
  <cp:revision>10</cp:revision>
  <dcterms:created xsi:type="dcterms:W3CDTF">2017-10-25T22:07:00Z</dcterms:created>
  <dcterms:modified xsi:type="dcterms:W3CDTF">2017-10-25T22:11:39Z</dcterms:modified>
</cp:coreProperties>
</file>